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364F5-2C2A-4781-AD14-95E20D492B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E0A5F9C-2BF1-495C-B749-D1E505C40A02}">
      <dgm:prSet/>
      <dgm:spPr/>
      <dgm:t>
        <a:bodyPr/>
        <a:lstStyle/>
        <a:p>
          <a:r>
            <a:rPr lang="en-US"/>
            <a:t>Web Scrapping</a:t>
          </a:r>
        </a:p>
      </dgm:t>
    </dgm:pt>
    <dgm:pt modelId="{DAFF0DF5-DB7A-4840-A161-D6E9C2DC0CDC}" type="parTrans" cxnId="{936412B8-0C94-4275-8A9B-9D4427091A3D}">
      <dgm:prSet/>
      <dgm:spPr/>
      <dgm:t>
        <a:bodyPr/>
        <a:lstStyle/>
        <a:p>
          <a:endParaRPr lang="en-US"/>
        </a:p>
      </dgm:t>
    </dgm:pt>
    <dgm:pt modelId="{32E1AB0B-429E-4749-B4ED-5EF2D471B7F3}" type="sibTrans" cxnId="{936412B8-0C94-4275-8A9B-9D4427091A3D}">
      <dgm:prSet/>
      <dgm:spPr/>
      <dgm:t>
        <a:bodyPr/>
        <a:lstStyle/>
        <a:p>
          <a:endParaRPr lang="en-US"/>
        </a:p>
      </dgm:t>
    </dgm:pt>
    <dgm:pt modelId="{C600DD5C-9CB9-473C-ACF5-6759E056EB59}">
      <dgm:prSet/>
      <dgm:spPr/>
      <dgm:t>
        <a:bodyPr/>
        <a:lstStyle/>
        <a:p>
          <a:r>
            <a:rPr lang="en-US"/>
            <a:t>Content legitimization </a:t>
          </a:r>
        </a:p>
      </dgm:t>
    </dgm:pt>
    <dgm:pt modelId="{2C4148F6-B701-498E-A02D-DE886F77AE39}" type="parTrans" cxnId="{09FD7D61-8E6D-4A89-89E7-D157062B6C7F}">
      <dgm:prSet/>
      <dgm:spPr/>
      <dgm:t>
        <a:bodyPr/>
        <a:lstStyle/>
        <a:p>
          <a:endParaRPr lang="en-US"/>
        </a:p>
      </dgm:t>
    </dgm:pt>
    <dgm:pt modelId="{EA9B2F12-13C4-478E-BA1A-A394D13C1393}" type="sibTrans" cxnId="{09FD7D61-8E6D-4A89-89E7-D157062B6C7F}">
      <dgm:prSet/>
      <dgm:spPr/>
      <dgm:t>
        <a:bodyPr/>
        <a:lstStyle/>
        <a:p>
          <a:endParaRPr lang="en-US"/>
        </a:p>
      </dgm:t>
    </dgm:pt>
    <dgm:pt modelId="{C5E5E940-2D9E-4729-A359-1B9F4B2AFAF7}" type="pres">
      <dgm:prSet presAssocID="{4A5364F5-2C2A-4781-AD14-95E20D492BDB}" presName="root" presStyleCnt="0">
        <dgm:presLayoutVars>
          <dgm:dir/>
          <dgm:resizeHandles val="exact"/>
        </dgm:presLayoutVars>
      </dgm:prSet>
      <dgm:spPr/>
    </dgm:pt>
    <dgm:pt modelId="{E2E28A43-08F9-4173-B669-1587ED214814}" type="pres">
      <dgm:prSet presAssocID="{0E0A5F9C-2BF1-495C-B749-D1E505C40A02}" presName="compNode" presStyleCnt="0"/>
      <dgm:spPr/>
    </dgm:pt>
    <dgm:pt modelId="{07CA91F3-BB60-4C94-AA83-AD320DBB9330}" type="pres">
      <dgm:prSet presAssocID="{0E0A5F9C-2BF1-495C-B749-D1E505C40A0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279AE7C-D33D-459A-86D0-767EEA0AC780}" type="pres">
      <dgm:prSet presAssocID="{0E0A5F9C-2BF1-495C-B749-D1E505C40A02}" presName="spaceRect" presStyleCnt="0"/>
      <dgm:spPr/>
    </dgm:pt>
    <dgm:pt modelId="{3C8B0017-B9A0-4801-8C1E-ACD9C2E434BF}" type="pres">
      <dgm:prSet presAssocID="{0E0A5F9C-2BF1-495C-B749-D1E505C40A02}" presName="textRect" presStyleLbl="revTx" presStyleIdx="0" presStyleCnt="2">
        <dgm:presLayoutVars>
          <dgm:chMax val="1"/>
          <dgm:chPref val="1"/>
        </dgm:presLayoutVars>
      </dgm:prSet>
      <dgm:spPr/>
    </dgm:pt>
    <dgm:pt modelId="{BAD3EC13-8FF4-4290-8213-87FFA2B941D1}" type="pres">
      <dgm:prSet presAssocID="{32E1AB0B-429E-4749-B4ED-5EF2D471B7F3}" presName="sibTrans" presStyleCnt="0"/>
      <dgm:spPr/>
    </dgm:pt>
    <dgm:pt modelId="{324236F8-2394-4F5B-8FC6-931B084741DE}" type="pres">
      <dgm:prSet presAssocID="{C600DD5C-9CB9-473C-ACF5-6759E056EB59}" presName="compNode" presStyleCnt="0"/>
      <dgm:spPr/>
    </dgm:pt>
    <dgm:pt modelId="{5EA8363D-DB7D-4B62-8EC3-35A63568D324}" type="pres">
      <dgm:prSet presAssocID="{C600DD5C-9CB9-473C-ACF5-6759E056EB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F52630-86DB-47DA-8D09-BEBD140B5B65}" type="pres">
      <dgm:prSet presAssocID="{C600DD5C-9CB9-473C-ACF5-6759E056EB59}" presName="spaceRect" presStyleCnt="0"/>
      <dgm:spPr/>
    </dgm:pt>
    <dgm:pt modelId="{945846DA-7EE2-4CE5-B7E0-EDF8E0C86D98}" type="pres">
      <dgm:prSet presAssocID="{C600DD5C-9CB9-473C-ACF5-6759E056EB5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4785B35-6BFE-4B5B-99D2-00DCCC54AB97}" type="presOf" srcId="{0E0A5F9C-2BF1-495C-B749-D1E505C40A02}" destId="{3C8B0017-B9A0-4801-8C1E-ACD9C2E434BF}" srcOrd="0" destOrd="0" presId="urn:microsoft.com/office/officeart/2018/2/layout/IconLabelList"/>
    <dgm:cxn modelId="{09FD7D61-8E6D-4A89-89E7-D157062B6C7F}" srcId="{4A5364F5-2C2A-4781-AD14-95E20D492BDB}" destId="{C600DD5C-9CB9-473C-ACF5-6759E056EB59}" srcOrd="1" destOrd="0" parTransId="{2C4148F6-B701-498E-A02D-DE886F77AE39}" sibTransId="{EA9B2F12-13C4-478E-BA1A-A394D13C1393}"/>
    <dgm:cxn modelId="{936412B8-0C94-4275-8A9B-9D4427091A3D}" srcId="{4A5364F5-2C2A-4781-AD14-95E20D492BDB}" destId="{0E0A5F9C-2BF1-495C-B749-D1E505C40A02}" srcOrd="0" destOrd="0" parTransId="{DAFF0DF5-DB7A-4840-A161-D6E9C2DC0CDC}" sibTransId="{32E1AB0B-429E-4749-B4ED-5EF2D471B7F3}"/>
    <dgm:cxn modelId="{EA68F5C7-95BD-4C26-980A-19D5F6C7B256}" type="presOf" srcId="{C600DD5C-9CB9-473C-ACF5-6759E056EB59}" destId="{945846DA-7EE2-4CE5-B7E0-EDF8E0C86D98}" srcOrd="0" destOrd="0" presId="urn:microsoft.com/office/officeart/2018/2/layout/IconLabelList"/>
    <dgm:cxn modelId="{105D0BFE-FF79-4A23-AE9E-D627CD75E5DD}" type="presOf" srcId="{4A5364F5-2C2A-4781-AD14-95E20D492BDB}" destId="{C5E5E940-2D9E-4729-A359-1B9F4B2AFAF7}" srcOrd="0" destOrd="0" presId="urn:microsoft.com/office/officeart/2018/2/layout/IconLabelList"/>
    <dgm:cxn modelId="{F1C98CD3-BA38-49E7-91D9-49D84A43DCB6}" type="presParOf" srcId="{C5E5E940-2D9E-4729-A359-1B9F4B2AFAF7}" destId="{E2E28A43-08F9-4173-B669-1587ED214814}" srcOrd="0" destOrd="0" presId="urn:microsoft.com/office/officeart/2018/2/layout/IconLabelList"/>
    <dgm:cxn modelId="{AEDE3E85-22B7-4EA1-BBF3-60362919B4ED}" type="presParOf" srcId="{E2E28A43-08F9-4173-B669-1587ED214814}" destId="{07CA91F3-BB60-4C94-AA83-AD320DBB9330}" srcOrd="0" destOrd="0" presId="urn:microsoft.com/office/officeart/2018/2/layout/IconLabelList"/>
    <dgm:cxn modelId="{57ED48E5-9161-43D8-944D-68B6E0DDF200}" type="presParOf" srcId="{E2E28A43-08F9-4173-B669-1587ED214814}" destId="{0279AE7C-D33D-459A-86D0-767EEA0AC780}" srcOrd="1" destOrd="0" presId="urn:microsoft.com/office/officeart/2018/2/layout/IconLabelList"/>
    <dgm:cxn modelId="{E02CD013-7486-47B1-A96A-5AE1F33ACDD4}" type="presParOf" srcId="{E2E28A43-08F9-4173-B669-1587ED214814}" destId="{3C8B0017-B9A0-4801-8C1E-ACD9C2E434BF}" srcOrd="2" destOrd="0" presId="urn:microsoft.com/office/officeart/2018/2/layout/IconLabelList"/>
    <dgm:cxn modelId="{E2811403-0F00-4E79-B1C5-C6DBF49BE409}" type="presParOf" srcId="{C5E5E940-2D9E-4729-A359-1B9F4B2AFAF7}" destId="{BAD3EC13-8FF4-4290-8213-87FFA2B941D1}" srcOrd="1" destOrd="0" presId="urn:microsoft.com/office/officeart/2018/2/layout/IconLabelList"/>
    <dgm:cxn modelId="{D996E11E-EEDE-4CC4-AD24-92B9B44449DF}" type="presParOf" srcId="{C5E5E940-2D9E-4729-A359-1B9F4B2AFAF7}" destId="{324236F8-2394-4F5B-8FC6-931B084741DE}" srcOrd="2" destOrd="0" presId="urn:microsoft.com/office/officeart/2018/2/layout/IconLabelList"/>
    <dgm:cxn modelId="{370AC225-F382-48B6-B5CE-624DB6FBD45C}" type="presParOf" srcId="{324236F8-2394-4F5B-8FC6-931B084741DE}" destId="{5EA8363D-DB7D-4B62-8EC3-35A63568D324}" srcOrd="0" destOrd="0" presId="urn:microsoft.com/office/officeart/2018/2/layout/IconLabelList"/>
    <dgm:cxn modelId="{647379EB-AA44-44F1-B9BC-A26A19928186}" type="presParOf" srcId="{324236F8-2394-4F5B-8FC6-931B084741DE}" destId="{7AF52630-86DB-47DA-8D09-BEBD140B5B65}" srcOrd="1" destOrd="0" presId="urn:microsoft.com/office/officeart/2018/2/layout/IconLabelList"/>
    <dgm:cxn modelId="{C062C4E0-9C27-461E-ACD7-60D34535389A}" type="presParOf" srcId="{324236F8-2394-4F5B-8FC6-931B084741DE}" destId="{945846DA-7EE2-4CE5-B7E0-EDF8E0C86D9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A91F3-BB60-4C94-AA83-AD320DBB9330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B0017-B9A0-4801-8C1E-ACD9C2E434BF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Web Scrapping</a:t>
          </a:r>
        </a:p>
      </dsp:txBody>
      <dsp:txXfrm>
        <a:off x="111066" y="2893916"/>
        <a:ext cx="4320000" cy="720000"/>
      </dsp:txXfrm>
    </dsp:sp>
    <dsp:sp modelId="{5EA8363D-DB7D-4B62-8EC3-35A63568D324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846DA-7EE2-4CE5-B7E0-EDF8E0C86D98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Content legitimization </a:t>
          </a:r>
        </a:p>
      </dsp:txBody>
      <dsp:txXfrm>
        <a:off x="5187066" y="289391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6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37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2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5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6EE8B-82EB-4893-AA7C-CA47039A14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1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7E72-CAF3-486A-8E8E-268CEB3C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HealthHack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0FB0A-7120-4D01-AFA9-D9D014FD1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Krupal Patel </a:t>
            </a:r>
          </a:p>
          <a:p>
            <a:r>
              <a:rPr lang="en-US" dirty="0"/>
              <a:t>ENSE405 </a:t>
            </a:r>
          </a:p>
          <a:p>
            <a:r>
              <a:rPr lang="en-US" dirty="0"/>
              <a:t>Activity#2</a:t>
            </a:r>
          </a:p>
        </p:txBody>
      </p:sp>
    </p:spTree>
    <p:extLst>
      <p:ext uri="{BB962C8B-B14F-4D97-AF65-F5344CB8AC3E}">
        <p14:creationId xmlns:p14="http://schemas.microsoft.com/office/powerpoint/2010/main" val="35015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0CC514-40F3-4CFA-A92E-1C8164B1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 SD goal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5FDB2-9CBF-47E4-85D0-A1AA0EB87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68" y="2368864"/>
            <a:ext cx="8288033" cy="18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B61-0C67-4B87-ADE6-225007BD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Community Orientation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88EB-DDB5-43E4-8934-0215C59E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Individual Participation </a:t>
            </a:r>
          </a:p>
          <a:p>
            <a:r>
              <a:rPr lang="en-US" dirty="0"/>
              <a:t>Access to expertise </a:t>
            </a:r>
          </a:p>
          <a:p>
            <a:pPr lvl="1"/>
            <a:r>
              <a:rPr lang="en-US" dirty="0"/>
              <a:t>Verified content</a:t>
            </a:r>
          </a:p>
          <a:p>
            <a:pPr lvl="1"/>
            <a:r>
              <a:rPr lang="en-US" dirty="0"/>
              <a:t>Nutritionist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693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746A3-6CF3-4AD7-8426-1B9CC43E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MVP	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DE74-17B7-43EB-B55E-AB6F720B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BMI Calculator	</a:t>
            </a:r>
          </a:p>
          <a:p>
            <a:r>
              <a:rPr lang="en-US" dirty="0"/>
              <a:t>Meal opinions</a:t>
            </a:r>
          </a:p>
          <a:p>
            <a:r>
              <a:rPr lang="en-US" dirty="0"/>
              <a:t>Tip of the day (Meal, Exercise, Tip/fact)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872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VideoHiFi">
            <a:hlinkClick r:id="" action="ppaction://media"/>
            <a:extLst>
              <a:ext uri="{FF2B5EF4-FFF2-40B4-BE49-F238E27FC236}">
                <a16:creationId xmlns:a16="http://schemas.microsoft.com/office/drawing/2014/main" id="{BF00734A-15E9-4068-BA12-DA6D4273B6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165032"/>
            <a:ext cx="12192002" cy="659355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7ABD846-5349-44DD-A796-AD48F0EE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EDC74-DCAC-476F-82E3-0C0E6106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Any envisioned constraints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A3722A-009F-462A-96E7-B822D8558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0891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D242-89EF-44A3-A6B9-0A6E9A7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1A14C-11FD-45F9-9A35-707D2FE6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</TotalTime>
  <Words>48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HealthHack</vt:lpstr>
      <vt:lpstr>UN SD goal</vt:lpstr>
      <vt:lpstr>Community Orientation</vt:lpstr>
      <vt:lpstr>MVP </vt:lpstr>
      <vt:lpstr>PowerPoint Presentation</vt:lpstr>
      <vt:lpstr>Any envisioned constraints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HealthHack</dc:title>
  <dc:creator>Shivam Vyas</dc:creator>
  <cp:lastModifiedBy>Shivam Vyas</cp:lastModifiedBy>
  <cp:revision>2</cp:revision>
  <dcterms:created xsi:type="dcterms:W3CDTF">2021-10-05T07:18:50Z</dcterms:created>
  <dcterms:modified xsi:type="dcterms:W3CDTF">2021-10-19T17:38:43Z</dcterms:modified>
</cp:coreProperties>
</file>